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17" d="100"/>
          <a:sy n="17" d="100"/>
        </p:scale>
        <p:origin x="192" y="124"/>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11/12/2023</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11/12/2023</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منابع:</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7249767" y="4081362"/>
            <a:ext cx="5534527" cy="1438573"/>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5400" dirty="0">
                <a:solidFill>
                  <a:schemeClr val="tx1"/>
                </a:solidFill>
                <a:cs typeface="B Nazanin" panose="00000400000000000000" pitchFamily="2" charset="-78"/>
              </a:rPr>
              <a:t>Code: </a:t>
            </a:r>
            <a:endParaRPr lang="fa-IR" sz="8800" dirty="0">
              <a:solidFill>
                <a:schemeClr val="tx1"/>
              </a:solidFill>
              <a:cs typeface="B Nazanin" panose="00000400000000000000" pitchFamily="2" charset="-78"/>
            </a:endParaRPr>
          </a:p>
        </p:txBody>
      </p:sp>
      <p:sp>
        <p:nvSpPr>
          <p:cNvPr id="3" name="Rounded Rectangle 9">
            <a:extLst>
              <a:ext uri="{FF2B5EF4-FFF2-40B4-BE49-F238E27FC236}">
                <a16:creationId xmlns:a16="http://schemas.microsoft.com/office/drawing/2014/main" id="{3242C08A-51C4-AFF4-ACB2-059B195B055E}"/>
              </a:ext>
            </a:extLst>
          </p:cNvPr>
          <p:cNvSpPr/>
          <p:nvPr/>
        </p:nvSpPr>
        <p:spPr>
          <a:xfrm>
            <a:off x="862260" y="28318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1580</TotalTime>
  <Words>292</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Ehsan F</cp:lastModifiedBy>
  <cp:revision>184</cp:revision>
  <dcterms:created xsi:type="dcterms:W3CDTF">2018-04-09T07:28:08Z</dcterms:created>
  <dcterms:modified xsi:type="dcterms:W3CDTF">2023-11-12T04:08:34Z</dcterms:modified>
</cp:coreProperties>
</file>